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p:restoredLeft sz="15620"/>
    <p:restoredTop sz="94660"/>
  </p:normalViewPr>
  <p:slideViewPr>
    <p:cSldViewPr snapToObjects="1">
      <p:cViewPr varScale="1">
        <p:scale>
          <a:sx n="68" d="100"/>
          <a:sy n="68" d="100"/>
        </p:scale>
        <p:origin x="-15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38D3E7F-6BB0-6E46-A981-FC4538528F6C}" type="datetimeFigureOut">
              <a:rPr lang="en-US" smtClean="0"/>
              <a:pPr/>
              <a:t>12/4/09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725715B-E609-9B43-BDEB-8809CDAB7F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8D3E7F-6BB0-6E46-A981-FC4538528F6C}"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5715B-E609-9B43-BDEB-8809CDAB7F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8D3E7F-6BB0-6E46-A981-FC4538528F6C}"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5715B-E609-9B43-BDEB-8809CDAB7F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38D3E7F-6BB0-6E46-A981-FC4538528F6C}" type="datetimeFigureOut">
              <a:rPr lang="en-US" smtClean="0"/>
              <a:pPr/>
              <a:t>12/4/09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725715B-E609-9B43-BDEB-8809CDAB7F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38D3E7F-6BB0-6E46-A981-FC4538528F6C}" type="datetimeFigureOut">
              <a:rPr lang="en-US" smtClean="0"/>
              <a:pPr/>
              <a:t>12/4/09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725715B-E609-9B43-BDEB-8809CDAB7FB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38D3E7F-6BB0-6E46-A981-FC4538528F6C}" type="datetimeFigureOut">
              <a:rPr lang="en-US" smtClean="0"/>
              <a:pPr/>
              <a:t>12/4/09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725715B-E609-9B43-BDEB-8809CDAB7F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38D3E7F-6BB0-6E46-A981-FC4538528F6C}" type="datetimeFigureOut">
              <a:rPr lang="en-US" smtClean="0"/>
              <a:pPr/>
              <a:t>12/4/09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725715B-E609-9B43-BDEB-8809CDAB7F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38D3E7F-6BB0-6E46-A981-FC4538528F6C}" type="datetimeFigureOut">
              <a:rPr lang="en-US" smtClean="0"/>
              <a:pPr/>
              <a:t>12/4/09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25715B-E609-9B43-BDEB-8809CDAB7F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38D3E7F-6BB0-6E46-A981-FC4538528F6C}" type="datetimeFigureOut">
              <a:rPr lang="en-US" smtClean="0"/>
              <a:pPr/>
              <a:t>12/4/09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725715B-E609-9B43-BDEB-8809CDAB7F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38D3E7F-6BB0-6E46-A981-FC4538528F6C}" type="datetimeFigureOut">
              <a:rPr lang="en-US" smtClean="0"/>
              <a:pPr/>
              <a:t>12/4/09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725715B-E609-9B43-BDEB-8809CDAB7F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38D3E7F-6BB0-6E46-A981-FC4538528F6C}" type="datetimeFigureOut">
              <a:rPr lang="en-US" smtClean="0"/>
              <a:pPr/>
              <a:t>12/4/09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725715B-E609-9B43-BDEB-8809CDAB7F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38D3E7F-6BB0-6E46-A981-FC4538528F6C}" type="datetimeFigureOut">
              <a:rPr lang="en-US" smtClean="0"/>
              <a:pPr/>
              <a:t>12/4/09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725715B-E609-9B43-BDEB-8809CDAB7F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little mermaid</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tracy</a:t>
            </a:r>
            <a:r>
              <a:rPr lang="en-US" dirty="0" smtClean="0"/>
              <a:t> </a:t>
            </a:r>
            <a:r>
              <a:rPr lang="en-US" dirty="0" err="1" smtClean="0"/>
              <a:t>ramirez</a:t>
            </a:r>
            <a:r>
              <a:rPr lang="en-US" dirty="0" smtClean="0"/>
              <a:t> &amp;&amp; tabby </a:t>
            </a:r>
            <a:r>
              <a:rPr lang="en-US" dirty="0" err="1" smtClean="0"/>
              <a:t>schwab</a:t>
            </a:r>
            <a:endParaRPr lang="en-US" dirty="0"/>
          </a:p>
        </p:txBody>
      </p:sp>
      <p:pic>
        <p:nvPicPr>
          <p:cNvPr id="4" name="Picture 3" descr="tumblr_krls9a51wS1qa651eo1_500.jpg"/>
          <p:cNvPicPr>
            <a:picLocks noChangeAspect="1"/>
          </p:cNvPicPr>
          <p:nvPr/>
        </p:nvPicPr>
        <p:blipFill>
          <a:blip r:embed="rId2"/>
          <a:stretch>
            <a:fillRect/>
          </a:stretch>
        </p:blipFill>
        <p:spPr>
          <a:xfrm>
            <a:off x="1477963" y="2971800"/>
            <a:ext cx="6159500" cy="3886200"/>
          </a:xfrm>
          <a:prstGeom prst="rect">
            <a:avLst/>
          </a:prstGeom>
        </p:spPr>
      </p:pic>
    </p:spTree>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Expostion</a:t>
            </a:r>
            <a:endParaRPr lang="en-US" dirty="0"/>
          </a:p>
        </p:txBody>
      </p:sp>
      <p:sp>
        <p:nvSpPr>
          <p:cNvPr id="3" name="Content Placeholder 2"/>
          <p:cNvSpPr>
            <a:spLocks noGrp="1"/>
          </p:cNvSpPr>
          <p:nvPr>
            <p:ph idx="1"/>
          </p:nvPr>
        </p:nvSpPr>
        <p:spPr/>
        <p:txBody>
          <a:bodyPr>
            <a:normAutofit lnSpcReduction="10000"/>
          </a:bodyPr>
          <a:lstStyle/>
          <a:p>
            <a:r>
              <a:rPr lang="en-US" dirty="0" smtClean="0"/>
              <a:t>Once upon a time there was a mermaid who’s name was </a:t>
            </a:r>
            <a:r>
              <a:rPr lang="en-US" dirty="0" err="1" smtClean="0"/>
              <a:t>arelle</a:t>
            </a:r>
            <a:r>
              <a:rPr lang="en-US" dirty="0" smtClean="0"/>
              <a:t>. She wanted to seek more in the human life but got stopped by her father. Her friends were a crab and a flounder.</a:t>
            </a:r>
            <a:r>
              <a:rPr lang="en-US" dirty="0" smtClean="0"/>
              <a:t> </a:t>
            </a:r>
          </a:p>
          <a:p>
            <a:r>
              <a:rPr lang="en-US" dirty="0" smtClean="0"/>
              <a:t>They </a:t>
            </a:r>
            <a:r>
              <a:rPr lang="en-US" dirty="0" smtClean="0"/>
              <a:t>helped her </a:t>
            </a:r>
            <a:r>
              <a:rPr lang="en-US" dirty="0" smtClean="0"/>
              <a:t>in</a:t>
            </a:r>
          </a:p>
          <a:p>
            <a:r>
              <a:rPr lang="en-US" dirty="0" smtClean="0"/>
              <a:t> </a:t>
            </a:r>
            <a:r>
              <a:rPr lang="en-US" dirty="0" smtClean="0"/>
              <a:t>ways but didn’t </a:t>
            </a:r>
            <a:r>
              <a:rPr lang="en-US" dirty="0" smtClean="0"/>
              <a:t>really</a:t>
            </a:r>
          </a:p>
          <a:p>
            <a:r>
              <a:rPr lang="en-US" dirty="0" smtClean="0"/>
              <a:t> </a:t>
            </a:r>
            <a:r>
              <a:rPr lang="en-US" dirty="0" smtClean="0"/>
              <a:t>want to because</a:t>
            </a:r>
            <a:r>
              <a:rPr lang="en-US" dirty="0" smtClean="0"/>
              <a:t> </a:t>
            </a:r>
          </a:p>
          <a:p>
            <a:r>
              <a:rPr lang="en-US" dirty="0" smtClean="0"/>
              <a:t>they </a:t>
            </a:r>
            <a:r>
              <a:rPr lang="en-US" dirty="0" smtClean="0"/>
              <a:t>were scared!</a:t>
            </a:r>
            <a:endParaRPr lang="en-US" dirty="0"/>
          </a:p>
        </p:txBody>
      </p:sp>
      <p:pic>
        <p:nvPicPr>
          <p:cNvPr id="4" name="Picture 3" descr="images.jpeg"/>
          <p:cNvPicPr>
            <a:picLocks noChangeAspect="1"/>
          </p:cNvPicPr>
          <p:nvPr/>
        </p:nvPicPr>
        <p:blipFill>
          <a:blip r:embed="rId2"/>
          <a:stretch>
            <a:fillRect/>
          </a:stretch>
        </p:blipFill>
        <p:spPr>
          <a:xfrm>
            <a:off x="5867400" y="3962400"/>
            <a:ext cx="2550727" cy="1981200"/>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Complication</a:t>
            </a:r>
            <a:endParaRPr lang="en-US" dirty="0"/>
          </a:p>
        </p:txBody>
      </p:sp>
      <p:sp>
        <p:nvSpPr>
          <p:cNvPr id="3" name="Content Placeholder 2"/>
          <p:cNvSpPr>
            <a:spLocks noGrp="1"/>
          </p:cNvSpPr>
          <p:nvPr>
            <p:ph idx="1"/>
          </p:nvPr>
        </p:nvSpPr>
        <p:spPr/>
        <p:txBody>
          <a:bodyPr/>
          <a:lstStyle/>
          <a:p>
            <a:r>
              <a:rPr lang="en-US" dirty="0" smtClean="0"/>
              <a:t>She met this beautiful guy who she fell in love with and wanted so badly to be a human. But this bad women/octopus gave her a </a:t>
            </a:r>
            <a:r>
              <a:rPr lang="en-US" dirty="0" smtClean="0"/>
              <a:t>chance</a:t>
            </a:r>
          </a:p>
          <a:p>
            <a:r>
              <a:rPr lang="en-US" dirty="0" smtClean="0"/>
              <a:t> </a:t>
            </a:r>
            <a:r>
              <a:rPr lang="en-US" dirty="0" smtClean="0"/>
              <a:t>to be with him.</a:t>
            </a:r>
            <a:r>
              <a:rPr lang="en-US" dirty="0" smtClean="0"/>
              <a:t> </a:t>
            </a:r>
          </a:p>
          <a:p>
            <a:r>
              <a:rPr lang="en-US" dirty="0" smtClean="0"/>
              <a:t>So </a:t>
            </a:r>
            <a:r>
              <a:rPr lang="en-US" dirty="0" smtClean="0"/>
              <a:t>she </a:t>
            </a:r>
            <a:r>
              <a:rPr lang="en-US" dirty="0" smtClean="0"/>
              <a:t>understood</a:t>
            </a:r>
          </a:p>
          <a:p>
            <a:r>
              <a:rPr lang="en-US" dirty="0" smtClean="0"/>
              <a:t> </a:t>
            </a:r>
            <a:r>
              <a:rPr lang="en-US" dirty="0" smtClean="0"/>
              <a:t>what she </a:t>
            </a:r>
            <a:r>
              <a:rPr lang="en-US" dirty="0" smtClean="0"/>
              <a:t>was</a:t>
            </a:r>
          </a:p>
          <a:p>
            <a:r>
              <a:rPr lang="en-US" dirty="0" smtClean="0"/>
              <a:t> </a:t>
            </a:r>
            <a:r>
              <a:rPr lang="en-US" dirty="0" smtClean="0"/>
              <a:t>giving up and took it.</a:t>
            </a:r>
            <a:endParaRPr lang="en-US" dirty="0"/>
          </a:p>
        </p:txBody>
      </p:sp>
      <p:pic>
        <p:nvPicPr>
          <p:cNvPr id="4" name="Picture 3" descr="images-2.jpeg"/>
          <p:cNvPicPr>
            <a:picLocks noChangeAspect="1"/>
          </p:cNvPicPr>
          <p:nvPr/>
        </p:nvPicPr>
        <p:blipFill>
          <a:blip r:embed="rId2"/>
          <a:stretch>
            <a:fillRect/>
          </a:stretch>
        </p:blipFill>
        <p:spPr>
          <a:xfrm>
            <a:off x="5943600" y="3574433"/>
            <a:ext cx="2060576" cy="2880375"/>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idx="1"/>
          </p:nvPr>
        </p:nvSpPr>
        <p:spPr/>
        <p:txBody>
          <a:bodyPr/>
          <a:lstStyle/>
          <a:p>
            <a:r>
              <a:rPr lang="en-US" dirty="0" smtClean="0"/>
              <a:t>What she had to give up was her own voice and her fathers powers. Everything was in plan until the bad octopus took her voice for herself and tried to get the prince for herself. </a:t>
            </a:r>
            <a:r>
              <a:rPr lang="en-US" dirty="0" smtClean="0"/>
              <a:t>She</a:t>
            </a:r>
          </a:p>
          <a:p>
            <a:r>
              <a:rPr lang="en-US" dirty="0" smtClean="0"/>
              <a:t> </a:t>
            </a:r>
            <a:r>
              <a:rPr lang="en-US" dirty="0" err="1" smtClean="0"/>
              <a:t>arielle</a:t>
            </a:r>
            <a:r>
              <a:rPr lang="en-US" dirty="0" smtClean="0"/>
              <a:t> couldn’t </a:t>
            </a:r>
            <a:r>
              <a:rPr lang="en-US" dirty="0" smtClean="0"/>
              <a:t>talk</a:t>
            </a:r>
          </a:p>
          <a:p>
            <a:r>
              <a:rPr lang="en-US" dirty="0" smtClean="0"/>
              <a:t> </a:t>
            </a:r>
            <a:r>
              <a:rPr lang="en-US" dirty="0" smtClean="0"/>
              <a:t>so had to take action!</a:t>
            </a:r>
            <a:endParaRPr lang="en-US" dirty="0"/>
          </a:p>
        </p:txBody>
      </p:sp>
      <p:pic>
        <p:nvPicPr>
          <p:cNvPr id="4" name="Picture 3" descr="images-1.jpeg"/>
          <p:cNvPicPr>
            <a:picLocks noChangeAspect="1"/>
          </p:cNvPicPr>
          <p:nvPr/>
        </p:nvPicPr>
        <p:blipFill>
          <a:blip r:embed="rId2"/>
          <a:stretch>
            <a:fillRect/>
          </a:stretch>
        </p:blipFill>
        <p:spPr>
          <a:xfrm>
            <a:off x="5715000" y="4433524"/>
            <a:ext cx="2695044" cy="2021284"/>
          </a:xfrm>
          <a:prstGeom prst="rect">
            <a:avLst/>
          </a:prstGeom>
        </p:spPr>
      </p:pic>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p:txBody>
          <a:bodyPr>
            <a:normAutofit lnSpcReduction="10000"/>
          </a:bodyPr>
          <a:lstStyle/>
          <a:p>
            <a:r>
              <a:rPr lang="en-US" dirty="0" smtClean="0"/>
              <a:t>The prince was going to marry the wrong girl until Arielle’s friends helped her get to the ship and got to the bad women/octopus and made her drop the voice keeper and then</a:t>
            </a:r>
            <a:r>
              <a:rPr lang="en-US" dirty="0" smtClean="0"/>
              <a:t> </a:t>
            </a:r>
          </a:p>
          <a:p>
            <a:r>
              <a:rPr lang="en-US" dirty="0" smtClean="0"/>
              <a:t>Arielle </a:t>
            </a:r>
            <a:r>
              <a:rPr lang="en-US" dirty="0" smtClean="0"/>
              <a:t>got her</a:t>
            </a:r>
            <a:r>
              <a:rPr lang="en-US" dirty="0" smtClean="0"/>
              <a:t> </a:t>
            </a:r>
          </a:p>
          <a:p>
            <a:r>
              <a:rPr lang="en-US" dirty="0" smtClean="0"/>
              <a:t>voice </a:t>
            </a:r>
            <a:r>
              <a:rPr lang="en-US" dirty="0" smtClean="0"/>
              <a:t>back and the</a:t>
            </a:r>
            <a:r>
              <a:rPr lang="en-US" dirty="0" smtClean="0"/>
              <a:t> </a:t>
            </a:r>
          </a:p>
          <a:p>
            <a:r>
              <a:rPr lang="en-US" dirty="0" smtClean="0"/>
              <a:t>prince finally</a:t>
            </a:r>
          </a:p>
          <a:p>
            <a:r>
              <a:rPr lang="en-US" dirty="0" smtClean="0"/>
              <a:t> </a:t>
            </a:r>
            <a:r>
              <a:rPr lang="en-US" dirty="0" smtClean="0"/>
              <a:t>realized it was her!</a:t>
            </a:r>
            <a:endParaRPr lang="en-US" dirty="0"/>
          </a:p>
        </p:txBody>
      </p:sp>
      <p:pic>
        <p:nvPicPr>
          <p:cNvPr id="4" name="Picture 3" descr="UrsulaTheLittleMermaid.jpg"/>
          <p:cNvPicPr>
            <a:picLocks noChangeAspect="1"/>
          </p:cNvPicPr>
          <p:nvPr/>
        </p:nvPicPr>
        <p:blipFill>
          <a:blip r:embed="rId2"/>
          <a:stretch>
            <a:fillRect/>
          </a:stretch>
        </p:blipFill>
        <p:spPr>
          <a:xfrm>
            <a:off x="4800600" y="3657600"/>
            <a:ext cx="3886200" cy="2810360"/>
          </a:xfrm>
          <a:prstGeom prst="rect">
            <a:avLst/>
          </a:prstGeom>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idx="1"/>
          </p:nvPr>
        </p:nvSpPr>
        <p:spPr/>
        <p:txBody>
          <a:bodyPr/>
          <a:lstStyle/>
          <a:p>
            <a:r>
              <a:rPr lang="en-US" dirty="0" smtClean="0"/>
              <a:t>Quickly the women/octopus took action and dropped </a:t>
            </a:r>
            <a:r>
              <a:rPr lang="en-US" dirty="0" err="1" smtClean="0"/>
              <a:t>arielle</a:t>
            </a:r>
            <a:r>
              <a:rPr lang="en-US" dirty="0" smtClean="0"/>
              <a:t> into the water and tried to take her life away and took her father’s powers.</a:t>
            </a:r>
            <a:endParaRPr lang="en-US" dirty="0"/>
          </a:p>
        </p:txBody>
      </p:sp>
      <p:pic>
        <p:nvPicPr>
          <p:cNvPr id="4" name="Picture 3" descr="images-4.jpeg"/>
          <p:cNvPicPr>
            <a:picLocks noChangeAspect="1"/>
          </p:cNvPicPr>
          <p:nvPr/>
        </p:nvPicPr>
        <p:blipFill>
          <a:blip r:embed="rId2"/>
          <a:stretch>
            <a:fillRect/>
          </a:stretch>
        </p:blipFill>
        <p:spPr>
          <a:xfrm>
            <a:off x="6269038" y="3968750"/>
            <a:ext cx="2417762" cy="2417762"/>
          </a:xfrm>
          <a:prstGeom prst="rect">
            <a:avLst/>
          </a:prstGeom>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Denouement (resolution)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prince jumped off the ship and onto his boat and rammed it into the side of the women/octopus and killed her and everything was better</a:t>
            </a:r>
            <a:r>
              <a:rPr lang="en-US" dirty="0" smtClean="0"/>
              <a:t>.</a:t>
            </a:r>
          </a:p>
          <a:p>
            <a:r>
              <a:rPr lang="en-US" dirty="0" smtClean="0"/>
              <a:t> </a:t>
            </a:r>
            <a:r>
              <a:rPr lang="en-US" dirty="0" smtClean="0"/>
              <a:t>The prince got his</a:t>
            </a:r>
            <a:r>
              <a:rPr lang="en-US" dirty="0" smtClean="0"/>
              <a:t> </a:t>
            </a:r>
          </a:p>
          <a:p>
            <a:r>
              <a:rPr lang="en-US" dirty="0" smtClean="0"/>
              <a:t>girl </a:t>
            </a:r>
            <a:r>
              <a:rPr lang="en-US" dirty="0" smtClean="0"/>
              <a:t>and </a:t>
            </a:r>
            <a:r>
              <a:rPr lang="en-US" dirty="0" smtClean="0"/>
              <a:t>the</a:t>
            </a:r>
          </a:p>
          <a:p>
            <a:r>
              <a:rPr lang="en-US" dirty="0" smtClean="0"/>
              <a:t> </a:t>
            </a:r>
            <a:r>
              <a:rPr lang="en-US" dirty="0" smtClean="0"/>
              <a:t>octopus/</a:t>
            </a:r>
            <a:r>
              <a:rPr lang="en-US" dirty="0" smtClean="0"/>
              <a:t>women</a:t>
            </a:r>
          </a:p>
          <a:p>
            <a:r>
              <a:rPr lang="en-US" dirty="0" smtClean="0"/>
              <a:t> </a:t>
            </a:r>
            <a:r>
              <a:rPr lang="en-US" dirty="0" smtClean="0"/>
              <a:t>got what she</a:t>
            </a:r>
            <a:r>
              <a:rPr lang="en-US" dirty="0" smtClean="0"/>
              <a:t> </a:t>
            </a:r>
          </a:p>
          <a:p>
            <a:r>
              <a:rPr lang="en-US" dirty="0" smtClean="0"/>
              <a:t>deserved</a:t>
            </a:r>
            <a:r>
              <a:rPr lang="en-US" dirty="0" smtClean="0"/>
              <a:t>! </a:t>
            </a:r>
            <a:r>
              <a:rPr lang="en-US" dirty="0" err="1" smtClean="0">
                <a:sym typeface="Wingdings"/>
              </a:rPr>
              <a:t></a:t>
            </a:r>
            <a:endParaRPr lang="en-US" dirty="0"/>
          </a:p>
        </p:txBody>
      </p:sp>
      <p:pic>
        <p:nvPicPr>
          <p:cNvPr id="4" name="Picture 3" descr="images-3.jpeg"/>
          <p:cNvPicPr>
            <a:picLocks noChangeAspect="1"/>
          </p:cNvPicPr>
          <p:nvPr/>
        </p:nvPicPr>
        <p:blipFill>
          <a:blip r:embed="rId2"/>
          <a:stretch>
            <a:fillRect/>
          </a:stretch>
        </p:blipFill>
        <p:spPr>
          <a:xfrm>
            <a:off x="4643991" y="3962400"/>
            <a:ext cx="3538811" cy="2286000"/>
          </a:xfrm>
          <a:prstGeom prst="rect">
            <a:avLst/>
          </a:prstGeom>
        </p:spPr>
      </p:pic>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57</TotalTime>
  <Words>299</Words>
  <Application>Microsoft Macintosh PowerPoint</Application>
  <PresentationFormat>On-screen Show (4:3)</PresentationFormat>
  <Paragraphs>33</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Verve</vt:lpstr>
      <vt:lpstr>The little mermaid</vt:lpstr>
      <vt:lpstr>Expostion</vt:lpstr>
      <vt:lpstr>Complication</vt:lpstr>
      <vt:lpstr>Rising Action</vt:lpstr>
      <vt:lpstr>Climax</vt:lpstr>
      <vt:lpstr>Falling Action</vt:lpstr>
      <vt:lpstr>Denouement (resolution)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little mermaid</dc:title>
  <dc:creator>student</dc:creator>
  <cp:lastModifiedBy>student</cp:lastModifiedBy>
  <cp:revision>2</cp:revision>
  <dcterms:created xsi:type="dcterms:W3CDTF">2009-12-04T18:33:27Z</dcterms:created>
  <dcterms:modified xsi:type="dcterms:W3CDTF">2009-12-04T19:06:59Z</dcterms:modified>
</cp:coreProperties>
</file>